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2" r:id="rId5"/>
    <p:sldId id="264" r:id="rId6"/>
    <p:sldId id="260" r:id="rId7"/>
    <p:sldId id="263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>
        <p:scale>
          <a:sx n="100" d="100"/>
          <a:sy n="100" d="100"/>
        </p:scale>
        <p:origin x="11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7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3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2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4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2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2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2857A-50C7-4CF5-8C56-9B248AE37DE2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D17F2-D158-4BE5-B903-EB790ADA01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3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video" Target="../media/media4.mp4"/><Relationship Id="rId11" Type="http://schemas.openxmlformats.org/officeDocument/2006/relationships/image" Target="../media/image16.png"/><Relationship Id="rId5" Type="http://schemas.microsoft.com/office/2007/relationships/media" Target="../media/media4.mp4"/><Relationship Id="rId10" Type="http://schemas.openxmlformats.org/officeDocument/2006/relationships/image" Target="../media/image15.png"/><Relationship Id="rId4" Type="http://schemas.openxmlformats.org/officeDocument/2006/relationships/video" Target="../media/media3.mp4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4860"/>
          <a:stretch/>
        </p:blipFill>
        <p:spPr>
          <a:xfrm>
            <a:off x="0" y="-1140"/>
            <a:ext cx="12192000" cy="685914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287490" y="861331"/>
            <a:ext cx="4615941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Primero que nada…</a:t>
            </a:r>
            <a:endParaRPr 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1637902" y="1979497"/>
            <a:ext cx="3915118" cy="3571922"/>
            <a:chOff x="1637902" y="1979497"/>
            <a:chExt cx="3915118" cy="3571922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b="8406"/>
            <a:stretch/>
          </p:blipFill>
          <p:spPr>
            <a:xfrm>
              <a:off x="1637902" y="1979497"/>
              <a:ext cx="3915118" cy="354500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CuadroTexto 5"/>
            <p:cNvSpPr txBox="1"/>
            <p:nvPr/>
          </p:nvSpPr>
          <p:spPr>
            <a:xfrm>
              <a:off x="1637902" y="4843533"/>
              <a:ext cx="3915118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000" dirty="0" smtClean="0">
                  <a:solidFill>
                    <a:schemeClr val="bg1"/>
                  </a:solidFill>
                  <a:latin typeface="Impact" panose="020B0806030902050204" pitchFamily="34" charset="0"/>
                </a:rPr>
                <a:t>BUENAS NOCHES!</a:t>
              </a:r>
              <a:endParaRPr 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7" name="Picture 2" descr="https://lh3.googleusercontent.com/pw/ADCreHfosD9VVVZCV8Ckp4QleJneuHKG6yj7TIcwjfItjffUutUS02HsMfQZMklx3tF4rnK06AcTFHggkfTeaL6qzlx7Xt09J0rT78HSGKWCDdLTSHtuMl3ivg9ETB6zmN-X3YjlCDIjcBl1i5LY-5c873gP1HFM2Nk50a-LCP0RjuKHb2k6B7p7WprN-TGaCJPQG03S2dJYivS6mXU4kS86SBTcw8jzee2qISHEZNXLA1ELe76G31Q-GDRq7ctvjdPdSsJERDXLSkIhD_3d4V9S_zhJA8IxqhHpu94XTNmT98aoG0-Tgc1oRLb0Nma19CuMBTEXaSOpJ68QnBFLQamIoe-SwFrFs8Sm7EjSDzjrWUHCmgiLvblTf728S_t5Yj8BEFIzoSa0hUcMfR33weJ75utq-eoCL2n6rEEVBgpFWQAEQNdM2pQT2eUPX3JR0ih_6E83gkr4UjkJgEWboB0BSgjP2FXXC_FdcT-J4toOaMBH52JYikEb6hf9e47YWSC0KvNx1a28fCOspQLSCOUIIMXO84b5hLEq_5Eyf5dwdCAW42xmUoMksRO7P8WLr9SdXSl_cLsmVyy01rtEoDmtRZIWOvId_-7qB8EYajA1GhacDHy88WNqUd7vxjGneaw7OctQEUATkuxq6aE7M0kWxq_p3GGvdDhdwCNYrSZTB7TSJKAucko_ZLvMW_CaPw0zNeqB_NuFRWQT_iZuPPaGKLzqiPPVVD1PfUXJ7rm-j38reIqbphf88KuRI8-h9u7QcuZZXZXMWMGcKxnwVj7ESKJ72vnQUddy_D6lcq31poY-KBqxdPwtRgs3d7pLL7ScqhrdFhZ4Qou3gLRNjLbytL8QTjl6YBPOMqEXo1geVYjuHGyhoA9F77AfvoX2Ru1bTHyk1LhFWGoLc7aR=w697-h929-s-no-gm?authuse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253999"/>
            <a:ext cx="4762500" cy="6347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4860"/>
          <a:stretch/>
        </p:blipFill>
        <p:spPr>
          <a:xfrm>
            <a:off x="0" y="-1140"/>
            <a:ext cx="12192000" cy="685914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02159" y="1370956"/>
            <a:ext cx="5316764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Mi amigo el más imbécil</a:t>
            </a:r>
            <a:endParaRPr 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2" descr="https://lh3.googleusercontent.com/pw/ADCreHf3k9g9BfKVuV6ekA-kCdiFAoJr_pzd783mRou47ypqV7utgPoPUlwtZw0grzRBbogvLtjr0nEy2jujnzbP3EEMYAqG9BjT6j-wVWMQ3730HGSw0L6KJIChBLPadsdidv1IWGtH3QIVo-aQMIRi98PHWU1f4Xw3i5OgabSMDbz5qxvPIFKdcPtcu7o9Cts9AXAJ-VuVIliDq0IVYsSbaB8i_lGwfTUvoJVXCa0vCJCzTWL_JhbtLc2lsRtJIMzgknFPLjXHQ59MgLRVejyCGWsHV_5KX_YLzlBfaw_XJSKpZgjbMtyJG6gJbhMB1QnijKhAvOYl0cMda4B_-bWCfb_ldeN08m6FrOovnP-_rwd9xmWcTUTi-sHFdfkJlfovDikDmNo7Um-bDIBwgsWdt8jUIP6KL7TQSIcwO-Co2znsaf21dJjKeriwDdsd_hGlJdNtANOA6Xour79TZjAQRaq5du5x5dsDylDJFPcb206RqMhAD536uVu-nJqA2oB8iO7XY7SDhaWNhg77ssyTHzXH65XRkM1tGtbqPI5lsdiEPB3tY0jcz6O8XRwHanQS-AA_CE1hrXaUxX7RDck8LnCPhkG0FFKaMwJwKN7LCmcSjlktYbveM0LBh1tdHl40ePeWXKoNc9IKgysd1PWu8lwGuiWt16_21d4p0snN9_DHhNrZB-XQR9h6V-6HHCYv-APGybX0paPaD0mIEUVA-JMKXTaQy5cnGKgUpAaAlyWDYAA9pGElG_Wn649_A6x9gO0d4WvbAO5LJth8Em9fRzCOlEi3HSMwVYXm8AVBZhrh8QD2zk5d7gMfYqqMFtrlBGEmQYu17oqxtlZF0p6VP9uZ9AqbcyL1kJG4TtKfIbo9f1i5epvYkLtnU9nOrNJLVAsOByGfa802EkK5=w1239-h929-s-no-gm?authuser=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0"/>
          <a:stretch/>
        </p:blipFill>
        <p:spPr bwMode="auto">
          <a:xfrm>
            <a:off x="7137400" y="119058"/>
            <a:ext cx="4762500" cy="6583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702159" y="2716066"/>
            <a:ext cx="214176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2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Imbecilómetro:</a:t>
            </a:r>
            <a:endParaRPr 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6" y="3594100"/>
            <a:ext cx="1236045" cy="16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51" y="3590515"/>
            <a:ext cx="1236046" cy="1620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41" y="3590515"/>
            <a:ext cx="1236045" cy="162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86" y="3594100"/>
            <a:ext cx="1236045" cy="1620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18" y="3658421"/>
            <a:ext cx="1236046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4860"/>
          <a:stretch/>
        </p:blipFill>
        <p:spPr>
          <a:xfrm>
            <a:off x="0" y="-1140"/>
            <a:ext cx="12192000" cy="6859140"/>
          </a:xfrm>
          <a:prstGeom prst="rect">
            <a:avLst/>
          </a:prstGeom>
        </p:spPr>
      </p:pic>
      <p:pic>
        <p:nvPicPr>
          <p:cNvPr id="4098" name="Picture 2" descr="https://lh3.googleusercontent.com/pw/ADCreHdqeMZ4Yg89HjKUs0X4KqeOKrjpeXoUaccWseQrImPS0Lanypgts__rHk9vDVWZh87Rl055gFjpldmZIXTXVB_On36yPJGTc_a3bzAS-RS-SkKfT-41TjIa1v0oDGjM2RhisZEsx5sPqNiAG-CvDyG3f8b0pEFw-JHyHOLsWQ8dYH4nFYaTX0v-nQVI1e_xDrLE1FN4Lu1kZGzl0ESO20LHtWvtK-auZQRLPFcDSv7HbLM5DqAXrAcA3tX6i4LN73MfwkbrzXceY_F1g9rMrYnsocUF-et_EQNVpRkLRU5_talyJD9Drq-_bZqqn8VagKOvEXYZjdbMlqMzrTyXEMWZloGUQ5NJOClBPffhPvcjwZ8HiVm3-2K-CRH15pui2XjixpZpY1NxiXPygg6NOhZvKZNIL5Sorse_kXrX5z6Lf85QpjSZkvHC371mLCU4pNpXzh0Lud5EUYgaRUZZ2QwA8sMss99s0cRBQyZxw3mkbsGstiJuHx0CYh28qWOzJ66mTLTqodZuiiLKv8_SG8l7wRG5PqyNCYf4x_GIvHs74F5B4eTKcESCbokPAt5ZPQ5bK_boIB2Gr9xc_fLwTPXhMQ_abci6fqbvVU3Nlslc2bMzXSPm24BUa-mYyRDoxb3p8jiG1kYuPd4FmXLTzqX9IOmDHX19KAkKiv3US0Na59wlVaSzPE3GmQrQly-o8xyYcOwyxOYiwAwvPY7GjmKvBvV9988IZlXmn0z1a6zDvZMnCgyDTqAE0dSIdj1u4UQwpKL_z17BaL-YC5IZfFFpR-sccoF96aHdm_0lqYhMrTq8G2ktDnuN-FQ9Jib20jNUQJ7hiyCZ6IQJUG5UntHYqNg5iYjgTGUYcTcaB2FUhJKiDfZm0JBePico4OFtm2eUm1qjTZDMiaCt=w1239-h929-s-no-gm?authuser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9" y="1466720"/>
            <a:ext cx="6464725" cy="484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https://lh3.googleusercontent.com/pw/ADCreHfXUetokpncbVhanIixbfoDXcNbaWC6Cs5AkS-JxftzkQXglc3gqIhNttHuqGLkkDiJA8MnIgmrneXlGvByUD-kfH2T9IvsD3kh2x0ZE2K7g9WV6nmrdB4sNv2TE4jHM72EMQioUe5KkaurWrNYExUtVfRCf3V2g2afQJlQGVACA7IKxBLLw6BLje4lbuNhmVz1tGJFw0pbnc6RcKN26d6cmz7LDCqWvRfCELceoWf4uOFT5YaBpxYeIaUAoyHsjOr-mLtsbFnVCyKoanAiVdi4C2vOHTJ5vuX5e7ey5cAJ0tZWiQ0_ZqOP_aJfOiOZhzfkVsRkjOrPhX95Ssw0onEZBV7AozlG0cyDSM3gn7ezuSUZmY-bMltvqTJb2gmwI9YhlXImxMu5PDycjgoyT_3z5xPxNKoQ_mgjPKFcG4hwoUGAQ5b8RfXrnamnt0_rcWalca9s2mviJdUP7gp_M0OLEPlECy4lVFncBVNy9GcdcM_PQCgYtIIN_qI8Se7zATXf62q0Cj2itlFaAHb9MYLDTjNpIUQOAgI2VgVdvgtwLFSUj9-JjGKgoJ_n6uWL8exoKHE3KDaj-jDWpz1vu-RunYY6-tTlxrZrvWlTpHxn1UjcSJLfJ4OT_Vsr0M_Xju1ndQ7P6Og1GMftNvmuDD3Pq4pdBd8D8sySZx7DwEEHaj3q7LtXMA1YsCDjg87jrG3bLWqCW8ohsWLkPjYx2HA0ykdlmwYAwYuZU5InzHY56vsbzb75_o8j379tnqR5J-wPfeAZJ98unHQyX7QffaeYQZlAvynf_QLdoSfcc2Vy1vEHm8au9BAcwWyG26UAdh_dGTH3EPbREaagGQ8MSB9Euy7A30SpueHLZ1vcaxDKCMJYkhby9lXZ6nGj445r7H32g566nVzmgDDh=w1239-h929-s-no-gm?authuser=0"/>
          <p:cNvSpPr>
            <a:spLocks noChangeAspect="1" noChangeArrowheads="1"/>
          </p:cNvSpPr>
          <p:nvPr/>
        </p:nvSpPr>
        <p:spPr bwMode="auto">
          <a:xfrm>
            <a:off x="155575" y="-4243388"/>
            <a:ext cx="11801475" cy="884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r="38666"/>
          <a:stretch/>
        </p:blipFill>
        <p:spPr>
          <a:xfrm>
            <a:off x="7664935" y="672744"/>
            <a:ext cx="3604111" cy="559519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92659" y="672744"/>
            <a:ext cx="646064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Mi causa el que no perdona nada</a:t>
            </a:r>
            <a:endParaRPr 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2" name="IMG_28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742" y="220070"/>
            <a:ext cx="11556516" cy="650054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01" y="5552908"/>
            <a:ext cx="726749" cy="9525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550" y="5552908"/>
            <a:ext cx="726749" cy="9525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99" y="5552908"/>
            <a:ext cx="726749" cy="9525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048" y="5552908"/>
            <a:ext cx="726749" cy="9525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8077040" y="4845022"/>
            <a:ext cx="195278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Imbecilómetro: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797" y="5547985"/>
            <a:ext cx="72674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3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4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4860"/>
          <a:stretch/>
        </p:blipFill>
        <p:spPr>
          <a:xfrm>
            <a:off x="0" y="-1140"/>
            <a:ext cx="12192000" cy="68591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47" y="5556250"/>
            <a:ext cx="726749" cy="952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96" y="5556250"/>
            <a:ext cx="726749" cy="952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845" y="5556250"/>
            <a:ext cx="726749" cy="9525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43" y="5556250"/>
            <a:ext cx="726749" cy="9525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8175586" y="5057914"/>
            <a:ext cx="383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>
                <a:latin typeface="Agency FB" panose="020B0503020202020204" pitchFamily="34" charset="0"/>
              </a:rPr>
              <a:t>Imbecilómetro:</a:t>
            </a:r>
            <a:endParaRPr lang="en-US" sz="2800" dirty="0">
              <a:latin typeface="Agency FB" panose="020B0503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53" y="1476374"/>
            <a:ext cx="6455833" cy="4841875"/>
          </a:xfrm>
          <a:prstGeom prst="rect">
            <a:avLst/>
          </a:prstGeom>
        </p:spPr>
      </p:pic>
      <p:pic>
        <p:nvPicPr>
          <p:cNvPr id="15" name="Picture 2" descr="https://lh3.googleusercontent.com/pw/ADCreHd-ZcBV0bFh-oPRwwAwmoxdX49tWMEWO1XovRrY0rIiGiBFEpf77vwKPO2CimYAOTWLGJKUVybHz1n7b444yXV8lYjTToK7TlHChgP0j_nnWV2-68w-4P1-0Ep6m9TOYXDZE94GIvY0B_mJVW2JjRPoACFewomYcPDX_9hLqhM1foNLRgjjeiU2qM1J1iWsR6oXjjxloSk36PVmAM-yRqZSWPXl9hLFW1KH7bch_qTwj1Qyvz3snP-l94Mxjl-s1lnlpvM2yv5gyWF3ej5yvdYNvJlIUBYclu7vlNHWJp2VW2MK5ZOPFAS2orAP7shob3tcQ--yHd7pfmTPLd9S-9TL9Wo2dufRA7j-imdSjp5RLSlQQZx-cBRA9HJn51IDcBtXLuZxaVFOqtfr5z6YnnnoLN97LG92PO-BVyu6BnOMg-oL8JUQ21DGXC7Hi2CWVI0rXvPYPx_LXFc56B9Us2cPDPhNHNG6Y9MVW_2fn0bPWdRsbXLBTkn646cXc9R5uAHLNYLtj-hiRcuVGQKYdSfHRod10aDsfhnLoY-7ArhGAFR1UQ53X_gxVmM6y_RiDqT_gocHxtYqWilByyWR5-U_nu8uFVgmBwpr-4j5OVXtbTA4auILphIVtB0MvInm9MP9-Q3oeHlagLve_MXjt_5h_qIlnrfu1wF8AZg9zmCosX6_B57g44tayjTlgWjf0gX_sxD3Ix9XZe0tptlfgg2VpT6nP1WqqNWbZV0adDVm_iYRMS2yodMt7l6Ijm-hpdOm_LrihQiDQSl8nSOelWHvF9to6-om1Gx8w1Nhn5FJzfdYwVLBUIubIYnE48ARZgouFT2ZZsbnwrD9o3z2waaoLY5bidjh-QrVRndzCKdS87EyHJZbp0cUUn_Y8xRA8Y33onqPM4QG2Sq5RA=w934-h720-s-no-gm?authuser=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7" b="15679"/>
          <a:stretch/>
        </p:blipFill>
        <p:spPr bwMode="auto">
          <a:xfrm>
            <a:off x="8290347" y="672745"/>
            <a:ext cx="3079789" cy="403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/>
          <p:cNvSpPr txBox="1"/>
          <p:nvPr/>
        </p:nvSpPr>
        <p:spPr>
          <a:xfrm>
            <a:off x="892659" y="672744"/>
            <a:ext cx="646064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Mi causa en la piscina</a:t>
            </a:r>
            <a:endParaRPr 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616" y="5556250"/>
            <a:ext cx="726749" cy="952500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8244339" y="4848364"/>
            <a:ext cx="195278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Imbecilómetro: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0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4860"/>
          <a:stretch/>
        </p:blipFill>
        <p:spPr>
          <a:xfrm>
            <a:off x="0" y="-1140"/>
            <a:ext cx="12192000" cy="6859140"/>
          </a:xfrm>
          <a:prstGeom prst="rect">
            <a:avLst/>
          </a:prstGeom>
        </p:spPr>
      </p:pic>
      <p:pic>
        <p:nvPicPr>
          <p:cNvPr id="7172" name="Picture 4" descr="https://lh3.googleusercontent.com/pw/ADCreHcZ0ie89cW-xmHC_qyFczK2nUSb6c5WgE9n0v-qsmtrFB1k74BF6QB-TJUtaCSuOpd9JkHtFKF1-zA5OSxEbbY0JSXP4YnEvhw5WGWHvzk5ruGNdLE2u4FCgvl43MiB7WS2eHZDUqZi4Y_7Qd4SrlAEdtogBJgOftBXHXIsGZV1TuPMAjQ_SdTaDbPf7_Md-tPngiiC_m25kEmVwxyx2JJfWeZwPMFpDacpWoSidKjYrdHZ74_BJUhP9b385D5btfZPT32mx2lecTxHlVbqTBdIDoyaBHF4ixeEjGlegiw4Q7uuT5XVK53AYAcS_geAfcqRvoXk8neBqX7TO9_Tp1oDrCb-6o0Yj_4llnWuIhi9AIx94uTczLrjEg8_i4flLQPW15U86Zr_-1JGPhQAFARLWpcsmWwqw3LpRc5-HyU1VZFQjslPJDfswwrSVmpEAqA-Vdz5NkLpDhRuZIsTmAJJ1LstFD_C6tttSCgiz0K-bi1oYheQSmrmSkn9ce63J8M7pB99x1tBiZGqjlfIu1cjzaecrX_OwKdYAcZYiMgmlWRUx9q5XniT3ZmZGiKJ7Shk4tiqd-Wdtq2BaiTebvhKduDEJMaf3PUC6cJdli0rEhVfr99KxSV8N8hfpDhBd5Tc4y7hQ-pGm7heWV3bfd6R4DvFAifgxZi4w0O6dnY-hoeDYyi560hzXHOdnjK320IaTORh_lRtzu0Cw4cYRKrHoFsixTaCDAxcYM-nFERDQ7ucA7c81IVmZuLwa5F86y3eiwX6L7CTJoIBXhhnlrztmtKQOAZ-akY9tpTlHAbZSSDCxA-6Fho1w-j5IBh2lSittPZmv0ZFEFzPYZSniGFxbjWdx-Xhrsu_m3m1T5PnQMsei0GR2kmX2TZNvN3p2BOviSaeHHDlL9yD=w1239-h929-s-no-gm?authuse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623031"/>
            <a:ext cx="6013450" cy="450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3.googleusercontent.com/pw/ADCreHdn115DRa8PQ-KSc35YT6KKgKq_kcdPwPGpnIeb1qpPcerA-Ek8sAgAA3tQ1gwl1yNJtKz9etXpMBKQ2DgWczi-CW1aPLJ_G-4gGm9dPYqRbaXHwUx_kkjqKtQkN4MNEfi_aaVtm6bPHQLUok2k95RBrd8cTYNFK9MrRviSjwsQjrN05zFCOFaVJrVdCniwhieNlawY8eBtuouuqMvrCYESYKALhEm_ZxEGkx0fcbRkXys8V0PAdC3mkrSJ8YnA2cwH9ILpheVA6KdTT7TQOhTNs7UYywK_B7lXGrZqHYOy3V-g4w02z_zIPVVGJtkFYAK90k-J8RyoeCbAtoR1OuhJ_aKrNoeNah7CLLz7UXbuQy8iVBuaxDDZGW0bE_hrlBIvzuzCmjgTesBmdT6OVFjLEkQUre1pR0IviJNJst7B17uMaoBtFCK9UgEqNK9v_1NUer8__SVCJWCyXVj6Y0RU7BT_snJZJONxjT0wasg-D8Rnl7DsOmdpd0O5kLChEIvZ-4nWAc0LvP-TIwO3r9JVf93hKlzNVTKqfCRNvhGPvoOc8xZQjhiTrfGjqM-L6elexgJ4-UQA0SFNPLZjk41rJCWyYPq503tM4-dYvGFubWmByYKJHIBdUc_gxoxi_pxET-BioBGJKhDCg9iCzy2ij_jTEG0t2G4XE7jKaYzQh0FdWkoZSIU_kOPKxM6VeTa8Gp-brTn1uq8Yikc_KiWymK5MU8oQovjG7qGlcc2-xk-rLyyP8ssyFaWWuFSFxXPR-NlSNxDXYgN2FTSeytLP1geFWtMVdchs_fM4bOI0T5_5iivnqpx3FMTEs8z4SqV2b1dnmWU8DhMN7AbKGNnFMJo55rHOWqrkoAKLsrRmeBc5juI6ydybGh7yTOtd19scyRO2l9Ol7rZj=w697-h929-s-no-gm?authuser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39" y="168055"/>
            <a:ext cx="3384550" cy="451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720725" y="672744"/>
            <a:ext cx="646064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Mi causa cuidando a sus amigos</a:t>
            </a:r>
            <a:endParaRPr 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47" y="5556250"/>
            <a:ext cx="726749" cy="952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96" y="5556250"/>
            <a:ext cx="726749" cy="9525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845" y="5556250"/>
            <a:ext cx="726749" cy="952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343" y="5556250"/>
            <a:ext cx="726749" cy="9525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8244339" y="4848364"/>
            <a:ext cx="195278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Imbecilómetro: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594" y="5556250"/>
            <a:ext cx="72674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4860"/>
          <a:stretch/>
        </p:blipFill>
        <p:spPr>
          <a:xfrm>
            <a:off x="0" y="-1140"/>
            <a:ext cx="12192000" cy="6859140"/>
          </a:xfrm>
          <a:prstGeom prst="rect">
            <a:avLst/>
          </a:prstGeom>
        </p:spPr>
      </p:pic>
      <p:pic>
        <p:nvPicPr>
          <p:cNvPr id="4" name="IMG_29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40701" y="1042478"/>
            <a:ext cx="3089274" cy="5492042"/>
          </a:xfrm>
          <a:prstGeom prst="rect">
            <a:avLst/>
          </a:prstGeom>
        </p:spPr>
      </p:pic>
      <p:pic>
        <p:nvPicPr>
          <p:cNvPr id="5" name="VID-20171008-WA000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92478" y="1043048"/>
            <a:ext cx="3007043" cy="5467350"/>
          </a:xfrm>
          <a:prstGeom prst="rect">
            <a:avLst/>
          </a:prstGeom>
        </p:spPr>
      </p:pic>
      <p:pic>
        <p:nvPicPr>
          <p:cNvPr id="6" name="VID_20230305_012910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00170" y="1110293"/>
            <a:ext cx="3051128" cy="542422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20724" y="301269"/>
            <a:ext cx="71469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Momentos RANDOM siendo imbécil</a:t>
            </a:r>
            <a:endParaRPr 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33" y="2994526"/>
            <a:ext cx="1236045" cy="1620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378" y="2990941"/>
            <a:ext cx="1236045" cy="1620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23" y="2994526"/>
            <a:ext cx="1236045" cy="1620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603" y="2966723"/>
            <a:ext cx="1236045" cy="16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01" y="2966723"/>
            <a:ext cx="1236045" cy="1620000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5025117" y="2286500"/>
            <a:ext cx="214176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2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Imbecilómetro:</a:t>
            </a:r>
            <a:endParaRPr 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4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4860"/>
          <a:stretch/>
        </p:blipFill>
        <p:spPr>
          <a:xfrm>
            <a:off x="0" y="-1140"/>
            <a:ext cx="12192000" cy="6859140"/>
          </a:xfrm>
          <a:prstGeom prst="rect">
            <a:avLst/>
          </a:prstGeom>
        </p:spPr>
      </p:pic>
      <p:pic>
        <p:nvPicPr>
          <p:cNvPr id="4" name="VID-20170731-WA00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3525" y="1096645"/>
            <a:ext cx="9429750" cy="518636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20725" y="301269"/>
            <a:ext cx="6099176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Mi causa con Ale coma </a:t>
            </a:r>
            <a:r>
              <a:rPr lang="es-MX" sz="3600" dirty="0" err="1" smtClean="0">
                <a:solidFill>
                  <a:schemeClr val="bg1"/>
                </a:solidFill>
                <a:latin typeface="Impact" panose="020B0806030902050204" pitchFamily="34" charset="0"/>
              </a:rPr>
              <a:t>Jandra</a:t>
            </a:r>
            <a:endParaRPr 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7" y="3670300"/>
            <a:ext cx="726749" cy="952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96" y="3670300"/>
            <a:ext cx="726749" cy="952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45" y="3670300"/>
            <a:ext cx="726749" cy="9525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343" y="3670300"/>
            <a:ext cx="726749" cy="9525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207096" y="2905210"/>
            <a:ext cx="195278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Imbecilómetro: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94" y="3670300"/>
            <a:ext cx="72674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4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4860"/>
          <a:stretch/>
        </p:blipFill>
        <p:spPr>
          <a:xfrm>
            <a:off x="0" y="-1140"/>
            <a:ext cx="12192000" cy="6859140"/>
          </a:xfrm>
          <a:prstGeom prst="rect">
            <a:avLst/>
          </a:prstGeom>
        </p:spPr>
      </p:pic>
      <p:pic>
        <p:nvPicPr>
          <p:cNvPr id="4" name="VID_20170409_0510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5441" y="1552575"/>
            <a:ext cx="8195733" cy="4610100"/>
          </a:xfrm>
          <a:prstGeom prst="rect">
            <a:avLst/>
          </a:prstGeom>
        </p:spPr>
      </p:pic>
      <p:pic>
        <p:nvPicPr>
          <p:cNvPr id="5" name="Picture 2" descr="https://lh3.googleusercontent.com/pw/ADCreHfCu2GHaO7hTWFGzq25PMv61YMHEC0G6JKh53P1o9DC3_M18FLjIYvb7RfQA7bhtHBPVE-drwGXpux2r-kr_xQylv-xTJ_OabRBBvkUoY-HotBZ6V7rdoPxjcBXAs5QULwCQGvYVvQD72a0GAFVOgTgQ4ys4W03wUxHn0Oj2vTEsvgGiBIgwld1N8Zt4lAy_IadM_a0KRHtCzeVN_MgB7L-sW7ibQCpdANezC2X18VLSWkY37_jQ405L2352_CQYOxdAhJU5uGBrn2ho1kH_Bnf3b94onlpM61fFL5ztk0Oq9KZjyiX1HvdvO_7QYAhPYKh9ob3-UkPRVrgffFQbyP-RamM7VG5wOrY2bkvkspa9pIIO_Mg9MPFfEdrCf3yupGOR5KoNOWdi8Oo66At35YzTHILtqXifX-6Pal2sdnrpYOSxLe-shm12OkKVubscXDCIEQ0ImI2jjAqndr1XPD0xH0nJPnuPRz-zzL8G_vyuiQCokBU6AiI58wIYHC4v_LxqIMsDErasctvrbqbO0VWZ5V1TKFXF9Yc3IwGNTJRbjfsNywG8gmPCjVIdHDOgJgUdgtIYPN5hs7om1YHPonc-iEM-VQPfLSPWFjBhU8VQBqXsL2-jfWvohdA7fbHaZ2REABDD4I7fUc3Wwu6Il7toj6arbOy5I7NeOu1ClhzePHszBEZdfP7wg_OluaZUjsrukpGJgxkQSwZh56sESNR_9p61nMGo-ox3HREMiTII4xzHcuoP_o71qbBwHIGqReArj7JgSoNjoKYE1OxrRm_fhIkdNnlPkG-S_gcVRE_OyoZI9NfFHLKrGAnMrpXO6yv-jHSaf8QT3pL3ArMKm_yR-jWc5VaPajPhMEloS72r4wByyVAMFIXMkaGcr6qES9ISallyOeOHMH4FQ=w429-h929-s-no-gm?authuser=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0" b="9759"/>
          <a:stretch/>
        </p:blipFill>
        <p:spPr bwMode="auto">
          <a:xfrm>
            <a:off x="905565" y="1552575"/>
            <a:ext cx="2639322" cy="46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720725" y="301269"/>
            <a:ext cx="433705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Mi causa todo E-BRIO</a:t>
            </a:r>
            <a:endParaRPr 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03" y="3009228"/>
            <a:ext cx="726749" cy="952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99" y="3009228"/>
            <a:ext cx="726749" cy="952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472" y="3009228"/>
            <a:ext cx="726749" cy="9525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6866914" y="2266777"/>
            <a:ext cx="195278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Imbecilómetro: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45" y="3009228"/>
            <a:ext cx="726749" cy="9525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14" y="3009228"/>
            <a:ext cx="72674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4860"/>
          <a:stretch/>
        </p:blipFill>
        <p:spPr>
          <a:xfrm>
            <a:off x="0" y="-1140"/>
            <a:ext cx="12192000" cy="68591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911350" y="1634769"/>
            <a:ext cx="30321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Conclusiones:</a:t>
            </a:r>
            <a:endParaRPr 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911350" y="2583509"/>
            <a:ext cx="303212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2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Si está bien imbecil</a:t>
            </a:r>
            <a:endParaRPr 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847" y="301269"/>
            <a:ext cx="4263603" cy="558801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911350" y="3470693"/>
            <a:ext cx="303212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2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Muchas gracias</a:t>
            </a:r>
            <a:endParaRPr 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11349" y="4355695"/>
            <a:ext cx="303212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2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Y buenas noches</a:t>
            </a:r>
            <a:endParaRPr 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95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71</Words>
  <Application>Microsoft Office PowerPoint</Application>
  <PresentationFormat>Panorámica</PresentationFormat>
  <Paragraphs>21</Paragraphs>
  <Slides>9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Agency FB</vt:lpstr>
      <vt:lpstr>Arial</vt:lpstr>
      <vt:lpstr>Calibri</vt:lpstr>
      <vt:lpstr>Calibri Light</vt:lpstr>
      <vt:lpstr>Impact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PC</cp:lastModifiedBy>
  <cp:revision>14</cp:revision>
  <dcterms:created xsi:type="dcterms:W3CDTF">2023-11-05T06:01:43Z</dcterms:created>
  <dcterms:modified xsi:type="dcterms:W3CDTF">2023-11-05T10:28:44Z</dcterms:modified>
</cp:coreProperties>
</file>